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7" r:id="rId2"/>
    <p:sldId id="258" r:id="rId3"/>
  </p:sldIdLst>
  <p:sldSz cx="12192000" cy="12258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 varScale="1">
        <p:scale>
          <a:sx n="46" d="100"/>
          <a:sy n="46" d="100"/>
        </p:scale>
        <p:origin x="186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6E902-C296-4CAA-BF59-26116D83A97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893888" y="1143000"/>
            <a:ext cx="3070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DD4C1-69B1-40F7-8F27-F0D203BBE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95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DD4C1-69B1-40F7-8F27-F0D203BBE9A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94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6224"/>
            <a:ext cx="10363200" cy="4267835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438643"/>
            <a:ext cx="9144000" cy="2959675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3652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359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52661"/>
            <a:ext cx="2628900" cy="1038866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52661"/>
            <a:ext cx="7734300" cy="1038866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510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84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56160"/>
            <a:ext cx="10515600" cy="5099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203668"/>
            <a:ext cx="10515600" cy="268158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9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63305"/>
            <a:ext cx="5181600" cy="777801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63305"/>
            <a:ext cx="5181600" cy="777801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17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52664"/>
            <a:ext cx="10515600" cy="236944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005079"/>
            <a:ext cx="5157787" cy="147274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77822"/>
            <a:ext cx="5157787" cy="65862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005079"/>
            <a:ext cx="5183188" cy="147274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77822"/>
            <a:ext cx="5183188" cy="658620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06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25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70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7245"/>
            <a:ext cx="3932237" cy="2860358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65025"/>
            <a:ext cx="6172200" cy="871160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77602"/>
            <a:ext cx="3932237" cy="681321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5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7245"/>
            <a:ext cx="3932237" cy="2860358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65025"/>
            <a:ext cx="6172200" cy="8711605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77602"/>
            <a:ext cx="3932237" cy="6813214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3583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52664"/>
            <a:ext cx="10515600" cy="2369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63305"/>
            <a:ext cx="10515600" cy="777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361978"/>
            <a:ext cx="2743200" cy="6526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3F1F0-6053-407B-A100-34725983F159}" type="datetimeFigureOut">
              <a:rPr kumimoji="1" lang="ja-JP" altLang="en-US" smtClean="0"/>
              <a:t>2022/4/19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361978"/>
            <a:ext cx="4114800" cy="6526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361978"/>
            <a:ext cx="2743200" cy="6526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489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kumimoji="1"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kumimoji="1"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8D09EA2-4C75-4ACE-A120-006C4FD5ED36}"/>
              </a:ext>
            </a:extLst>
          </p:cNvPr>
          <p:cNvGrpSpPr/>
          <p:nvPr/>
        </p:nvGrpSpPr>
        <p:grpSpPr>
          <a:xfrm>
            <a:off x="3949335" y="3131711"/>
            <a:ext cx="3973850" cy="4036904"/>
            <a:chOff x="3949335" y="3131711"/>
            <a:chExt cx="3973850" cy="4036904"/>
          </a:xfrm>
        </p:grpSpPr>
        <p:pic>
          <p:nvPicPr>
            <p:cNvPr id="7" name="図 6" descr="グラフィカル ユーザー インターフェイス&#10;&#10;中程度の精度で自動的に生成された説明">
              <a:extLst>
                <a:ext uri="{FF2B5EF4-FFF2-40B4-BE49-F238E27FC236}">
                  <a16:creationId xmlns:a16="http://schemas.microsoft.com/office/drawing/2014/main" id="{211AC273-7B3F-4CBC-8C89-8E3B3D038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74" t="14123" r="44098" b="34565"/>
            <a:stretch/>
          </p:blipFill>
          <p:spPr>
            <a:xfrm>
              <a:off x="3949336" y="3131711"/>
              <a:ext cx="2856321" cy="2922309"/>
            </a:xfrm>
            <a:prstGeom prst="rect">
              <a:avLst/>
            </a:prstGeom>
          </p:spPr>
        </p:pic>
        <p:pic>
          <p:nvPicPr>
            <p:cNvPr id="11" name="図 10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E46E2377-42C8-48B7-B373-FAA58165B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2" t="14112" r="40388" b="42010"/>
            <a:stretch/>
          </p:blipFill>
          <p:spPr>
            <a:xfrm>
              <a:off x="5129765" y="3131711"/>
              <a:ext cx="2793419" cy="2498880"/>
            </a:xfrm>
            <a:prstGeom prst="rect">
              <a:avLst/>
            </a:prstGeom>
          </p:spPr>
        </p:pic>
        <p:pic>
          <p:nvPicPr>
            <p:cNvPr id="13" name="図 12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4A0704BE-6139-4EDC-9C06-C79231DD1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72" t="45645" r="45804" b="26689"/>
            <a:stretch/>
          </p:blipFill>
          <p:spPr>
            <a:xfrm>
              <a:off x="3949335" y="5592956"/>
              <a:ext cx="2648549" cy="1575659"/>
            </a:xfrm>
            <a:prstGeom prst="rect">
              <a:avLst/>
            </a:prstGeom>
          </p:spPr>
        </p:pic>
        <p:pic>
          <p:nvPicPr>
            <p:cNvPr id="5" name="図 4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4F22B8B7-99C3-4F69-907A-50BFF0516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2" t="34049" r="49583" b="41904"/>
            <a:stretch/>
          </p:blipFill>
          <p:spPr>
            <a:xfrm>
              <a:off x="5066863" y="4750535"/>
              <a:ext cx="1569720" cy="1369525"/>
            </a:xfrm>
            <a:prstGeom prst="rect">
              <a:avLst/>
            </a:prstGeom>
          </p:spPr>
        </p:pic>
        <p:pic>
          <p:nvPicPr>
            <p:cNvPr id="15" name="図 14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2C2C627D-5634-4FB5-B97B-EB1104C6B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54" t="44449" r="40388" b="26695"/>
            <a:stretch/>
          </p:blipFill>
          <p:spPr>
            <a:xfrm>
              <a:off x="6318867" y="5525236"/>
              <a:ext cx="1604318" cy="1643379"/>
            </a:xfrm>
            <a:prstGeom prst="rect">
              <a:avLst/>
            </a:prstGeom>
          </p:spPr>
        </p:pic>
        <p:pic>
          <p:nvPicPr>
            <p:cNvPr id="16" name="図 15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26838106-C01D-4A31-8CDA-F1AD9671C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2" t="22289" r="43587" b="70432"/>
            <a:stretch/>
          </p:blipFill>
          <p:spPr>
            <a:xfrm>
              <a:off x="4025374" y="6615768"/>
              <a:ext cx="3795013" cy="414528"/>
            </a:xfrm>
            <a:prstGeom prst="rect">
              <a:avLst/>
            </a:prstGeom>
          </p:spPr>
        </p:pic>
        <p:pic>
          <p:nvPicPr>
            <p:cNvPr id="17" name="図 16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78BAC530-C0F5-4989-8A37-5B79E09DFD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2" t="22289" r="43587" b="70432"/>
            <a:stretch/>
          </p:blipFill>
          <p:spPr>
            <a:xfrm>
              <a:off x="4025374" y="3235445"/>
              <a:ext cx="3795013" cy="414528"/>
            </a:xfrm>
            <a:prstGeom prst="rect">
              <a:avLst/>
            </a:prstGeom>
          </p:spPr>
        </p:pic>
      </p:grpSp>
      <p:pic>
        <p:nvPicPr>
          <p:cNvPr id="19" name="図 18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780F2B9-69DB-4F64-AB7D-0A81DD15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2" t="22289" r="43587" b="70432"/>
          <a:stretch/>
        </p:blipFill>
        <p:spPr>
          <a:xfrm>
            <a:off x="672574" y="1188728"/>
            <a:ext cx="3795013" cy="4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9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37413C3A-ACD4-4644-AD47-880066AF77C6}"/>
              </a:ext>
            </a:extLst>
          </p:cNvPr>
          <p:cNvGrpSpPr/>
          <p:nvPr/>
        </p:nvGrpSpPr>
        <p:grpSpPr>
          <a:xfrm>
            <a:off x="1135380" y="1905379"/>
            <a:ext cx="7063740" cy="7442508"/>
            <a:chOff x="1135380" y="1905379"/>
            <a:chExt cx="7063740" cy="7442508"/>
          </a:xfrm>
        </p:grpSpPr>
        <p:pic>
          <p:nvPicPr>
            <p:cNvPr id="3" name="図 2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1B5D13BF-3394-4ACD-B55A-4E30ABB4D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5" t="14395" r="40001" b="25112"/>
            <a:stretch/>
          </p:blipFill>
          <p:spPr>
            <a:xfrm>
              <a:off x="1135380" y="1905381"/>
              <a:ext cx="3380185" cy="3445192"/>
            </a:xfrm>
            <a:prstGeom prst="rect">
              <a:avLst/>
            </a:prstGeom>
          </p:spPr>
        </p:pic>
        <p:pic>
          <p:nvPicPr>
            <p:cNvPr id="6" name="図 5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C47EF8CB-12AB-4EA7-AF37-EAAD41EFE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1" t="14401" r="41502" b="24503"/>
            <a:stretch/>
          </p:blipFill>
          <p:spPr>
            <a:xfrm>
              <a:off x="3920489" y="1905380"/>
              <a:ext cx="2107565" cy="3479599"/>
            </a:xfrm>
            <a:prstGeom prst="rect">
              <a:avLst/>
            </a:prstGeom>
          </p:spPr>
        </p:pic>
        <p:pic>
          <p:nvPicPr>
            <p:cNvPr id="9" name="図 8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AF983AC6-A315-4A30-9E49-585AF09DB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53" t="14400" r="40210" b="27623"/>
            <a:stretch/>
          </p:blipFill>
          <p:spPr>
            <a:xfrm>
              <a:off x="5280661" y="1905379"/>
              <a:ext cx="2918459" cy="3301922"/>
            </a:xfrm>
            <a:prstGeom prst="rect">
              <a:avLst/>
            </a:prstGeom>
          </p:spPr>
        </p:pic>
        <p:pic>
          <p:nvPicPr>
            <p:cNvPr id="20" name="図 19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98BDE6FC-D63A-4E6A-97AF-3D2DF5F10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59" t="38903" r="44478" b="55317"/>
            <a:stretch/>
          </p:blipFill>
          <p:spPr>
            <a:xfrm>
              <a:off x="4933948" y="3300698"/>
              <a:ext cx="739142" cy="329184"/>
            </a:xfrm>
            <a:prstGeom prst="rect">
              <a:avLst/>
            </a:prstGeom>
          </p:spPr>
        </p:pic>
        <p:pic>
          <p:nvPicPr>
            <p:cNvPr id="21" name="図 20" descr="グラフィカル ユーザー インターフェイス, マップ&#10;&#10;自動的に生成された説明">
              <a:extLst>
                <a:ext uri="{FF2B5EF4-FFF2-40B4-BE49-F238E27FC236}">
                  <a16:creationId xmlns:a16="http://schemas.microsoft.com/office/drawing/2014/main" id="{A8A67B5A-3589-4B07-A16F-5B67EBA32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54" t="20826" r="42475" b="24910"/>
            <a:stretch/>
          </p:blipFill>
          <p:spPr>
            <a:xfrm>
              <a:off x="1135380" y="4652232"/>
              <a:ext cx="3081020" cy="3090440"/>
            </a:xfrm>
            <a:prstGeom prst="rect">
              <a:avLst/>
            </a:prstGeom>
          </p:spPr>
        </p:pic>
        <p:pic>
          <p:nvPicPr>
            <p:cNvPr id="25" name="図 24" descr="グラフィカル ユーザー インターフェイス, マップ&#10;&#10;自動的に生成された説明">
              <a:extLst>
                <a:ext uri="{FF2B5EF4-FFF2-40B4-BE49-F238E27FC236}">
                  <a16:creationId xmlns:a16="http://schemas.microsoft.com/office/drawing/2014/main" id="{0342191F-4308-472E-A45C-8B0CBE74A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18" t="22920" r="41483" b="25076"/>
            <a:stretch/>
          </p:blipFill>
          <p:spPr>
            <a:xfrm>
              <a:off x="3480835" y="4732020"/>
              <a:ext cx="2694306" cy="2961693"/>
            </a:xfrm>
            <a:prstGeom prst="rect">
              <a:avLst/>
            </a:prstGeom>
          </p:spPr>
        </p:pic>
        <p:pic>
          <p:nvPicPr>
            <p:cNvPr id="27" name="図 26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CCCB93CE-CDFC-499A-9BA1-7B7003706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70" t="21112" r="40207" b="25346"/>
            <a:stretch/>
          </p:blipFill>
          <p:spPr>
            <a:xfrm>
              <a:off x="5843268" y="4058285"/>
              <a:ext cx="2355852" cy="3049323"/>
            </a:xfrm>
            <a:prstGeom prst="rect">
              <a:avLst/>
            </a:prstGeom>
          </p:spPr>
        </p:pic>
        <p:pic>
          <p:nvPicPr>
            <p:cNvPr id="28" name="図 27" descr="グラフィカル ユーザー インターフェイス, マップ&#10;&#10;自動的に生成された説明">
              <a:extLst>
                <a:ext uri="{FF2B5EF4-FFF2-40B4-BE49-F238E27FC236}">
                  <a16:creationId xmlns:a16="http://schemas.microsoft.com/office/drawing/2014/main" id="{626D2FB7-1819-4FA1-AE60-69C245740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13" t="37431" r="43435" b="55879"/>
            <a:stretch/>
          </p:blipFill>
          <p:spPr>
            <a:xfrm>
              <a:off x="5636895" y="5558345"/>
              <a:ext cx="299004" cy="381000"/>
            </a:xfrm>
            <a:prstGeom prst="rect">
              <a:avLst/>
            </a:prstGeom>
          </p:spPr>
        </p:pic>
        <p:pic>
          <p:nvPicPr>
            <p:cNvPr id="30" name="図 29" descr="グラフィカル ユーザー インターフェイス, マップ&#10;&#10;自動的に生成された説明">
              <a:extLst>
                <a:ext uri="{FF2B5EF4-FFF2-40B4-BE49-F238E27FC236}">
                  <a16:creationId xmlns:a16="http://schemas.microsoft.com/office/drawing/2014/main" id="{C35003E9-12C0-4D80-B6A6-0D778158D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76" t="30537" r="40119" b="26758"/>
            <a:stretch/>
          </p:blipFill>
          <p:spPr>
            <a:xfrm>
              <a:off x="1135380" y="6915773"/>
              <a:ext cx="3365580" cy="2432113"/>
            </a:xfrm>
            <a:prstGeom prst="rect">
              <a:avLst/>
            </a:prstGeom>
          </p:spPr>
        </p:pic>
        <p:pic>
          <p:nvPicPr>
            <p:cNvPr id="32" name="図 31" descr="グラフィカル ユーザー インターフェイス, マップ&#10;&#10;自動的に生成された説明">
              <a:extLst>
                <a:ext uri="{FF2B5EF4-FFF2-40B4-BE49-F238E27FC236}">
                  <a16:creationId xmlns:a16="http://schemas.microsoft.com/office/drawing/2014/main" id="{A154683B-412E-499A-97AB-FD24DE962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09" t="25020" r="41665" b="26777"/>
            <a:stretch/>
          </p:blipFill>
          <p:spPr>
            <a:xfrm>
              <a:off x="3525320" y="6602619"/>
              <a:ext cx="2892625" cy="2745267"/>
            </a:xfrm>
            <a:prstGeom prst="rect">
              <a:avLst/>
            </a:prstGeom>
          </p:spPr>
        </p:pic>
        <p:pic>
          <p:nvPicPr>
            <p:cNvPr id="33" name="図 32" descr="グラフィカル ユーザー インターフェイス, マップ&#10;&#10;自動的に生成された説明">
              <a:extLst>
                <a:ext uri="{FF2B5EF4-FFF2-40B4-BE49-F238E27FC236}">
                  <a16:creationId xmlns:a16="http://schemas.microsoft.com/office/drawing/2014/main" id="{7A39A048-F50D-4F15-8C14-99E9C7A99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1" t="58078" r="46782" b="37310"/>
            <a:stretch/>
          </p:blipFill>
          <p:spPr>
            <a:xfrm>
              <a:off x="3463291" y="6771047"/>
              <a:ext cx="232410" cy="262680"/>
            </a:xfrm>
            <a:prstGeom prst="rect">
              <a:avLst/>
            </a:prstGeom>
          </p:spPr>
        </p:pic>
        <p:pic>
          <p:nvPicPr>
            <p:cNvPr id="35" name="図 34" descr="マップ&#10;&#10;自動的に生成された説明">
              <a:extLst>
                <a:ext uri="{FF2B5EF4-FFF2-40B4-BE49-F238E27FC236}">
                  <a16:creationId xmlns:a16="http://schemas.microsoft.com/office/drawing/2014/main" id="{64A915CD-B24D-4B3A-9416-2D9003D77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25" t="21824" r="40206" b="26753"/>
            <a:stretch/>
          </p:blipFill>
          <p:spPr>
            <a:xfrm>
              <a:off x="5008671" y="6419227"/>
              <a:ext cx="3190449" cy="2928660"/>
            </a:xfrm>
            <a:prstGeom prst="rect">
              <a:avLst/>
            </a:prstGeom>
          </p:spPr>
        </p:pic>
        <p:pic>
          <p:nvPicPr>
            <p:cNvPr id="36" name="図 35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4D084855-3433-45A4-B5C6-482D91B6C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2" t="22289" r="43587" b="70432"/>
            <a:stretch/>
          </p:blipFill>
          <p:spPr>
            <a:xfrm>
              <a:off x="1234613" y="1992566"/>
              <a:ext cx="6840682" cy="231839"/>
            </a:xfrm>
            <a:prstGeom prst="rect">
              <a:avLst/>
            </a:prstGeom>
          </p:spPr>
        </p:pic>
        <p:pic>
          <p:nvPicPr>
            <p:cNvPr id="37" name="図 36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7B001295-88B3-401F-9FBC-F28542C5C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2" t="22289" r="43587" b="70432"/>
            <a:stretch/>
          </p:blipFill>
          <p:spPr>
            <a:xfrm>
              <a:off x="1234613" y="8980633"/>
              <a:ext cx="6840682" cy="231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6789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1</Words>
  <Application>Microsoft Office PowerPoint</Application>
  <PresentationFormat>ユーザー設定</PresentationFormat>
  <Paragraphs>1</Paragraphs>
  <Slides>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大坂　直輝</dc:creator>
  <cp:lastModifiedBy>大坂　直輝</cp:lastModifiedBy>
  <cp:revision>24</cp:revision>
  <dcterms:created xsi:type="dcterms:W3CDTF">2022-04-19T11:18:07Z</dcterms:created>
  <dcterms:modified xsi:type="dcterms:W3CDTF">2022-04-19T13:16:57Z</dcterms:modified>
</cp:coreProperties>
</file>